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70" r:id="rId6"/>
    <p:sldId id="271" r:id="rId7"/>
    <p:sldId id="272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5643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657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242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764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102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4849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9083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702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217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247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359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6363B-0623-4AB4-80D6-46CE3B9BA828}" type="datetimeFigureOut">
              <a:rPr lang="nl-NL" smtClean="0"/>
              <a:t>12-10-2018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34378-3488-40D1-8B0B-0A4BDE4391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840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Urenco_logo.svg.png" descr="Urenco_logo.sv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43054" y="2649964"/>
            <a:ext cx="5180082" cy="155807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367" y="5754830"/>
            <a:ext cx="1831455" cy="574586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8" y="2649964"/>
            <a:ext cx="4107611" cy="410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5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komt de zon op?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nl-NL" dirty="0" smtClean="0"/>
              <a:t>Noorden</a:t>
            </a:r>
          </a:p>
          <a:p>
            <a:pPr marL="514350" indent="-514350">
              <a:buAutoNum type="alphaUcPeriod"/>
            </a:pPr>
            <a:r>
              <a:rPr lang="nl-NL" dirty="0" smtClean="0"/>
              <a:t>Oosten</a:t>
            </a:r>
          </a:p>
          <a:p>
            <a:pPr marL="514350" indent="-514350">
              <a:buAutoNum type="alphaUcPeriod"/>
            </a:pPr>
            <a:r>
              <a:rPr lang="nl-NL" dirty="0" smtClean="0"/>
              <a:t>Zuiden</a:t>
            </a:r>
          </a:p>
          <a:p>
            <a:pPr marL="514350" indent="-514350">
              <a:buAutoNum type="alphaUcPeriod"/>
            </a:pPr>
            <a:r>
              <a:rPr lang="nl-NL" dirty="0" smtClean="0"/>
              <a:t>Westen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514350" indent="-514350">
              <a:buAutoNum type="alphaUcPeriod"/>
            </a:pPr>
            <a:endParaRPr lang="nl-NL" dirty="0" smtClean="0"/>
          </a:p>
          <a:p>
            <a:pPr marL="514350" indent="-514350">
              <a:buAutoNum type="alphaUcPeriod"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Bonusvragen: </a:t>
            </a:r>
            <a:r>
              <a:rPr lang="nl-NL" sz="2000" dirty="0" smtClean="0"/>
              <a:t>Hoe </a:t>
            </a:r>
            <a:r>
              <a:rPr lang="nl-NL" sz="2000" dirty="0" smtClean="0"/>
              <a:t>laat komt die op? En waar gaat die onder? Hoe lang is het per dag licht?</a:t>
            </a:r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16038" b="15779"/>
          <a:stretch/>
        </p:blipFill>
        <p:spPr>
          <a:xfrm rot="21424536">
            <a:off x="5551465" y="1820254"/>
            <a:ext cx="5157743" cy="30771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8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533211" y="2085643"/>
            <a:ext cx="4525541" cy="2907679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4826" y="1735346"/>
            <a:ext cx="3471054" cy="347105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886" y="2156603"/>
            <a:ext cx="3766619" cy="291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6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	</a:t>
            </a:r>
            <a:r>
              <a:rPr lang="nl-NL" dirty="0" smtClean="0"/>
              <a:t>1			2			3			4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7278" y="1690688"/>
            <a:ext cx="3080747" cy="435133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35" y="2536165"/>
            <a:ext cx="2630143" cy="263014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9788" y="2213069"/>
            <a:ext cx="2370378" cy="327633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5"/>
          <a:srcRect t="17922" b="19075"/>
          <a:stretch/>
        </p:blipFill>
        <p:spPr>
          <a:xfrm rot="5400000">
            <a:off x="6126336" y="2750786"/>
            <a:ext cx="3286125" cy="207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0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7841" y="1130989"/>
            <a:ext cx="9144000" cy="2387600"/>
          </a:xfrm>
        </p:spPr>
        <p:txBody>
          <a:bodyPr/>
          <a:lstStyle/>
          <a:p>
            <a:r>
              <a:rPr lang="nl-NL" b="1" dirty="0" smtClean="0"/>
              <a:t>QUIZ! </a:t>
            </a:r>
            <a:endParaRPr lang="nl-NL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Weet je het zeker?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084389" y="2801428"/>
            <a:ext cx="4107611" cy="410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4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 eurobiljet bestaat niet?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nl-NL" dirty="0" smtClean="0"/>
              <a:t>50</a:t>
            </a:r>
          </a:p>
          <a:p>
            <a:pPr marL="514350" indent="-514350">
              <a:buAutoNum type="alphaUcPeriod"/>
            </a:pPr>
            <a:r>
              <a:rPr lang="nl-NL" dirty="0" smtClean="0"/>
              <a:t>200</a:t>
            </a:r>
          </a:p>
          <a:p>
            <a:pPr marL="514350" indent="-514350">
              <a:buAutoNum type="alphaUcPeriod"/>
            </a:pPr>
            <a:r>
              <a:rPr lang="nl-NL" dirty="0" smtClean="0"/>
              <a:t>500</a:t>
            </a:r>
          </a:p>
          <a:p>
            <a:pPr marL="514350" indent="-514350">
              <a:buAutoNum type="alphaUcPeriod"/>
            </a:pPr>
            <a:r>
              <a:rPr lang="nl-NL" dirty="0" smtClean="0"/>
              <a:t>1000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514350" indent="-514350">
              <a:buAutoNum type="alphaUcPeriod"/>
            </a:pPr>
            <a:endParaRPr lang="nl-NL" dirty="0" smtClean="0"/>
          </a:p>
          <a:p>
            <a:pPr marL="514350" indent="-514350">
              <a:buAutoNum type="alphaUcPeriod"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Bonusvragen: Maar welke bestaan dan wel? En waarom?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16398">
            <a:off x="6067604" y="1960342"/>
            <a:ext cx="4991100" cy="26479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92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Hoeveel haren heeft een gemiddeld mens?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nl-NL" dirty="0" smtClean="0"/>
              <a:t>1.000</a:t>
            </a:r>
          </a:p>
          <a:p>
            <a:pPr marL="514350" indent="-514350">
              <a:buAutoNum type="alphaUcPeriod"/>
            </a:pPr>
            <a:r>
              <a:rPr lang="nl-NL" dirty="0" smtClean="0"/>
              <a:t>20.000</a:t>
            </a:r>
          </a:p>
          <a:p>
            <a:pPr marL="514350" indent="-514350">
              <a:buAutoNum type="alphaUcPeriod"/>
            </a:pPr>
            <a:r>
              <a:rPr lang="nl-NL" dirty="0" smtClean="0"/>
              <a:t>120.000</a:t>
            </a:r>
          </a:p>
          <a:p>
            <a:pPr marL="514350" indent="-514350">
              <a:buAutoNum type="alphaUcPeriod"/>
            </a:pPr>
            <a:r>
              <a:rPr lang="nl-NL" dirty="0" smtClean="0"/>
              <a:t>750.000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514350" indent="-514350">
              <a:buAutoNum type="alphaUcPeriod"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Bonusvragen: Verschilt dit nog per haarsoort en leeftijd?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243" y="1825625"/>
            <a:ext cx="3582558" cy="358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komt katoen vandaan? </a:t>
            </a:r>
            <a:endParaRPr lang="nl-NL" sz="1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V</a:t>
            </a:r>
            <a:r>
              <a:rPr lang="nl-NL" dirty="0" smtClean="0"/>
              <a:t>an katoen wordt bijvoorbeeld stof van t-shirts gemaakt.</a:t>
            </a:r>
          </a:p>
          <a:p>
            <a:pPr marL="0" indent="0">
              <a:buNone/>
            </a:pPr>
            <a:endParaRPr lang="nl-NL" dirty="0"/>
          </a:p>
          <a:p>
            <a:pPr marL="514350" indent="-514350">
              <a:buAutoNum type="alphaUcPeriod"/>
            </a:pPr>
            <a:r>
              <a:rPr lang="nl-NL" dirty="0" smtClean="0"/>
              <a:t>Katoenboom</a:t>
            </a:r>
          </a:p>
          <a:p>
            <a:pPr marL="514350" indent="-514350">
              <a:buAutoNum type="alphaUcPeriod"/>
            </a:pPr>
            <a:r>
              <a:rPr lang="nl-NL" dirty="0" smtClean="0"/>
              <a:t>Katoenplant</a:t>
            </a:r>
          </a:p>
          <a:p>
            <a:pPr marL="514350" indent="-514350">
              <a:buAutoNum type="alphaUcPeriod"/>
            </a:pPr>
            <a:r>
              <a:rPr lang="nl-NL" dirty="0" smtClean="0"/>
              <a:t>Schapen</a:t>
            </a:r>
          </a:p>
          <a:p>
            <a:pPr marL="514350" indent="-514350">
              <a:buAutoNum type="alphaUcPeriod"/>
            </a:pPr>
            <a:r>
              <a:rPr lang="nl-NL" dirty="0" smtClean="0"/>
              <a:t>Rupsen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Bonusvraag: Hoe wordt katoen precies gemaakt?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690" y="2619345"/>
            <a:ext cx="3692555" cy="369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komt het allereerste papier vandaan?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nl-NL" dirty="0" smtClean="0"/>
              <a:t>China</a:t>
            </a:r>
          </a:p>
          <a:p>
            <a:pPr marL="514350" indent="-514350">
              <a:buAutoNum type="alphaUcPeriod"/>
            </a:pPr>
            <a:r>
              <a:rPr lang="nl-NL" dirty="0" smtClean="0"/>
              <a:t>Amerika</a:t>
            </a:r>
          </a:p>
          <a:p>
            <a:pPr marL="514350" indent="-514350">
              <a:buAutoNum type="alphaUcPeriod"/>
            </a:pPr>
            <a:r>
              <a:rPr lang="nl-NL" dirty="0" smtClean="0"/>
              <a:t>Nederland</a:t>
            </a:r>
          </a:p>
          <a:p>
            <a:pPr marL="514350" indent="-514350">
              <a:buAutoNum type="alphaUcPeriod"/>
            </a:pPr>
            <a:r>
              <a:rPr lang="nl-NL" dirty="0" smtClean="0"/>
              <a:t>Duitsland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514350" indent="-514350">
              <a:buAutoNum type="alphaUcPeriod"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Bonusvragen: Waar wordt papier tegenwoordig van gemaakt? En hoe dan?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15962">
            <a:off x="6553200" y="1613138"/>
            <a:ext cx="2949156" cy="393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0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komt zout vandaan?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nl-NL" dirty="0" smtClean="0"/>
              <a:t>Uit rivieren</a:t>
            </a:r>
          </a:p>
          <a:p>
            <a:pPr marL="514350" indent="-514350">
              <a:buAutoNum type="alphaUcPeriod"/>
            </a:pPr>
            <a:r>
              <a:rPr lang="nl-NL" dirty="0" smtClean="0"/>
              <a:t>Uit de zoutplant</a:t>
            </a:r>
          </a:p>
          <a:p>
            <a:pPr marL="514350" indent="-514350">
              <a:buAutoNum type="alphaUcPeriod"/>
            </a:pPr>
            <a:r>
              <a:rPr lang="nl-NL" dirty="0" smtClean="0"/>
              <a:t>Uit de zee</a:t>
            </a:r>
          </a:p>
          <a:p>
            <a:pPr marL="514350" indent="-514350">
              <a:buAutoNum type="alphaUcPeriod"/>
            </a:pPr>
            <a:r>
              <a:rPr lang="nl-NL" dirty="0" smtClean="0"/>
              <a:t>Uit de grond</a:t>
            </a:r>
          </a:p>
          <a:p>
            <a:pPr marL="514350" indent="-514350">
              <a:buAutoNum type="alphaUcPeriod"/>
            </a:pPr>
            <a:endParaRPr lang="nl-NL" dirty="0"/>
          </a:p>
          <a:p>
            <a:pPr marL="514350" indent="-514350">
              <a:buAutoNum type="alphaUcPeriod"/>
            </a:pPr>
            <a:endParaRPr lang="nl-NL" dirty="0" smtClean="0"/>
          </a:p>
          <a:p>
            <a:pPr marL="514350" indent="-514350">
              <a:buAutoNum type="alphaUcPeriod"/>
            </a:pPr>
            <a:endParaRPr lang="nl-NL" dirty="0"/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Bonusvragen: Komt al het zout uit verre landen? Of ook uit Nederland?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051" y="1302826"/>
            <a:ext cx="6566500" cy="43776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985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161</Words>
  <Application>Microsoft Office PowerPoint</Application>
  <PresentationFormat>Breedbeeld</PresentationFormat>
  <Paragraphs>63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 1   2   3   4</vt:lpstr>
      <vt:lpstr>QUIZ! </vt:lpstr>
      <vt:lpstr>Welk eurobiljet bestaat niet?</vt:lpstr>
      <vt:lpstr>Hoeveel haren heeft een gemiddeld mens?</vt:lpstr>
      <vt:lpstr>Waar komt katoen vandaan? </vt:lpstr>
      <vt:lpstr>Waar komt het allereerste papier vandaan?</vt:lpstr>
      <vt:lpstr>Waar komt zout vandaan?</vt:lpstr>
      <vt:lpstr>Waar komt de zon op?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9</cp:revision>
  <dcterms:created xsi:type="dcterms:W3CDTF">2018-10-11T14:05:02Z</dcterms:created>
  <dcterms:modified xsi:type="dcterms:W3CDTF">2018-10-12T07:49:23Z</dcterms:modified>
</cp:coreProperties>
</file>